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3890-B4F7-4F37-87E1-34A465C780C1}" type="datetimeFigureOut">
              <a:rPr lang="ru-RU" smtClean="0"/>
              <a:t>11.05.2016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753-CE78-4C1B-BC22-833B3A9FD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89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3890-B4F7-4F37-87E1-34A465C780C1}" type="datetimeFigureOut">
              <a:rPr lang="ru-RU" smtClean="0"/>
              <a:t>11.05.2016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753-CE78-4C1B-BC22-833B3A9FD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984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3890-B4F7-4F37-87E1-34A465C780C1}" type="datetimeFigureOut">
              <a:rPr lang="ru-RU" smtClean="0"/>
              <a:t>11.05.2016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753-CE78-4C1B-BC22-833B3A9FD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042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3890-B4F7-4F37-87E1-34A465C780C1}" type="datetimeFigureOut">
              <a:rPr lang="ru-RU" smtClean="0"/>
              <a:t>11.05.2016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753-CE78-4C1B-BC22-833B3A9FD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012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3890-B4F7-4F37-87E1-34A465C780C1}" type="datetimeFigureOut">
              <a:rPr lang="ru-RU" smtClean="0"/>
              <a:t>11.05.2016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753-CE78-4C1B-BC22-833B3A9FD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675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3890-B4F7-4F37-87E1-34A465C780C1}" type="datetimeFigureOut">
              <a:rPr lang="ru-RU" smtClean="0"/>
              <a:t>11.05.2016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753-CE78-4C1B-BC22-833B3A9FD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646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3890-B4F7-4F37-87E1-34A465C780C1}" type="datetimeFigureOut">
              <a:rPr lang="ru-RU" smtClean="0"/>
              <a:t>11.05.2016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753-CE78-4C1B-BC22-833B3A9FD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721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3890-B4F7-4F37-87E1-34A465C780C1}" type="datetimeFigureOut">
              <a:rPr lang="ru-RU" smtClean="0"/>
              <a:t>11.05.2016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753-CE78-4C1B-BC22-833B3A9FD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958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3890-B4F7-4F37-87E1-34A465C780C1}" type="datetimeFigureOut">
              <a:rPr lang="ru-RU" smtClean="0"/>
              <a:t>11.05.2016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753-CE78-4C1B-BC22-833B3A9FD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096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3890-B4F7-4F37-87E1-34A465C780C1}" type="datetimeFigureOut">
              <a:rPr lang="ru-RU" smtClean="0"/>
              <a:t>11.05.2016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753-CE78-4C1B-BC22-833B3A9FD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692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3890-B4F7-4F37-87E1-34A465C780C1}" type="datetimeFigureOut">
              <a:rPr lang="ru-RU" smtClean="0"/>
              <a:t>11.05.2016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753-CE78-4C1B-BC22-833B3A9FD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305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23890-B4F7-4F37-87E1-34A465C780C1}" type="datetimeFigureOut">
              <a:rPr lang="ru-RU" smtClean="0"/>
              <a:t>11.05.2016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CA753-CE78-4C1B-BC22-833B3A9FD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440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"/>
            <a:ext cx="7772400" cy="980728"/>
          </a:xfrm>
        </p:spPr>
        <p:txBody>
          <a:bodyPr/>
          <a:lstStyle/>
          <a:p>
            <a:r>
              <a:rPr lang="ru-RU" dirty="0" smtClean="0"/>
              <a:t>Концерт «Кадеты-ветеранам»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4591" y="4141738"/>
            <a:ext cx="3635896" cy="271626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Накануне праздника 9 мая</a:t>
            </a:r>
          </a:p>
          <a:p>
            <a:r>
              <a:rPr lang="ru-RU" dirty="0"/>
              <a:t>к</a:t>
            </a:r>
            <a:r>
              <a:rPr lang="ru-RU" dirty="0" smtClean="0"/>
              <a:t>адеты поздравили</a:t>
            </a:r>
          </a:p>
          <a:p>
            <a:r>
              <a:rPr lang="ru-RU" dirty="0"/>
              <a:t>в</a:t>
            </a:r>
            <a:r>
              <a:rPr lang="ru-RU" dirty="0" smtClean="0"/>
              <a:t>етеранов микрорайона</a:t>
            </a:r>
          </a:p>
          <a:p>
            <a:r>
              <a:rPr lang="ru-RU" dirty="0" smtClean="0"/>
              <a:t> с великой Победой: подготовили праздничный концерт и пригласили на чаепитие.</a:t>
            </a:r>
            <a:endParaRPr lang="ru-RU" dirty="0"/>
          </a:p>
        </p:txBody>
      </p:sp>
      <p:pic>
        <p:nvPicPr>
          <p:cNvPr id="1026" name="Picture 2" descr="D:\Рабочй стол\8 мая концерт\IMG_20160505_1520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44724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8 мая концерт\IMG_20160505_1457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90718"/>
            <a:ext cx="3816424" cy="28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8 мая концерт\IMG_20160505_15234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7" b="23780"/>
          <a:stretch/>
        </p:blipFill>
        <p:spPr bwMode="auto">
          <a:xfrm>
            <a:off x="3635896" y="3933056"/>
            <a:ext cx="4981897" cy="2669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8872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Концерт «Кадеты-ветеранам»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Концерт «Кадеты-ветеранам»</dc:title>
  <dc:creator>USER</dc:creator>
  <cp:lastModifiedBy>USER</cp:lastModifiedBy>
  <cp:revision>1</cp:revision>
  <dcterms:created xsi:type="dcterms:W3CDTF">2016-05-11T08:38:35Z</dcterms:created>
  <dcterms:modified xsi:type="dcterms:W3CDTF">2016-05-11T08:38:48Z</dcterms:modified>
</cp:coreProperties>
</file>